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7462500" cy="9753600"/>
  <p:notesSz cx="6858000" cy="9144000"/>
  <p:embeddedFontLst>
    <p:embeddedFont>
      <p:font typeface="Tw Cen MT" panose="020B0602020104020603" pitchFamily="34" charset="0"/>
      <p:regular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9" d="100"/>
          <a:sy n="49" d="100"/>
        </p:scale>
        <p:origin x="1166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7462504" cy="97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1"/>
            <a:ext cx="3301505" cy="97536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87587" y="1596249"/>
            <a:ext cx="12592100" cy="3395698"/>
          </a:xfrm>
        </p:spPr>
        <p:txBody>
          <a:bodyPr anchor="b">
            <a:normAutofit/>
          </a:bodyPr>
          <a:lstStyle>
            <a:lvl1pPr algn="l">
              <a:defRPr sz="68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87587" y="5122898"/>
            <a:ext cx="12592100" cy="2354862"/>
          </a:xfrm>
        </p:spPr>
        <p:txBody>
          <a:bodyPr>
            <a:normAutofit/>
          </a:bodyPr>
          <a:lstStyle>
            <a:lvl1pPr marL="0" indent="0" algn="l">
              <a:buNone/>
              <a:defRPr sz="2844" cap="all" baseline="0">
                <a:solidFill>
                  <a:schemeClr val="tx2"/>
                </a:solidFill>
              </a:defRPr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137060" y="7694509"/>
            <a:ext cx="3929063" cy="519289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87586" y="7694509"/>
            <a:ext cx="7340332" cy="51928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175264" y="7694506"/>
            <a:ext cx="1104424" cy="519289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56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4833" y="6122189"/>
            <a:ext cx="14197383" cy="1165305"/>
          </a:xfrm>
        </p:spPr>
        <p:txBody>
          <a:bodyPr anchor="b">
            <a:normAutofit/>
          </a:bodyPr>
          <a:lstStyle>
            <a:lvl1pPr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4833" y="862472"/>
            <a:ext cx="14197382" cy="469301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4551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4767" y="7287495"/>
            <a:ext cx="14195241" cy="970627"/>
          </a:xfrm>
        </p:spPr>
        <p:txBody>
          <a:bodyPr>
            <a:normAutofit/>
          </a:bodyPr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324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4899" y="866987"/>
            <a:ext cx="14188217" cy="4876800"/>
          </a:xfrm>
        </p:spPr>
        <p:txBody>
          <a:bodyPr anchor="ctr">
            <a:normAutofit/>
          </a:bodyPr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4833" y="6285652"/>
            <a:ext cx="14186074" cy="1950719"/>
          </a:xfrm>
        </p:spPr>
        <p:txBody>
          <a:bodyPr anchor="ctr">
            <a:normAutofit/>
          </a:bodyPr>
          <a:lstStyle>
            <a:lvl1pPr marL="0" indent="0">
              <a:buNone/>
              <a:defRPr sz="2560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78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1397" y="866986"/>
            <a:ext cx="13324254" cy="3908877"/>
          </a:xfrm>
        </p:spPr>
        <p:txBody>
          <a:bodyPr anchor="ctr">
            <a:normAutofit/>
          </a:bodyPr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464465" y="4786570"/>
            <a:ext cx="12535845" cy="780754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4834" y="6129663"/>
            <a:ext cx="14188284" cy="2118394"/>
          </a:xfrm>
        </p:spPr>
        <p:txBody>
          <a:bodyPr anchor="ctr">
            <a:normAutofit/>
          </a:bodyPr>
          <a:lstStyle>
            <a:lvl1pPr marL="0" indent="0">
              <a:buNone/>
              <a:defRPr sz="2560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1294093" y="1041627"/>
            <a:ext cx="873125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137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5092587" y="3932405"/>
            <a:ext cx="873125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1378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15857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4833" y="3035081"/>
            <a:ext cx="14188283" cy="3572388"/>
          </a:xfrm>
        </p:spPr>
        <p:txBody>
          <a:bodyPr anchor="b">
            <a:normAutofit/>
          </a:bodyPr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4767" y="6624221"/>
            <a:ext cx="14186140" cy="1622249"/>
          </a:xfrm>
        </p:spPr>
        <p:txBody>
          <a:bodyPr anchor="t">
            <a:normAutofit/>
          </a:bodyPr>
          <a:lstStyle>
            <a:lvl1pPr marL="0" indent="0">
              <a:buNone/>
              <a:defRPr sz="2560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450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634837" y="866987"/>
            <a:ext cx="14188278" cy="27093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634833" y="3803681"/>
            <a:ext cx="4578892" cy="97536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3413" b="0" cap="all" baseline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615508" y="4779041"/>
            <a:ext cx="4595844" cy="3457331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66462" y="3808192"/>
            <a:ext cx="4560968" cy="97536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3413" b="0" cap="all" baseline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6451347" y="4783552"/>
            <a:ext cx="4577361" cy="3457331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246987" y="3803681"/>
            <a:ext cx="4576126" cy="97536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3413" b="0" cap="all" baseline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1246987" y="4779041"/>
            <a:ext cx="4576126" cy="3457331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586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634834" y="866987"/>
            <a:ext cx="14188280" cy="270933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634836" y="6264314"/>
            <a:ext cx="4576516" cy="819573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844" b="0" cap="all" baseline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34836" y="3793064"/>
            <a:ext cx="4576516" cy="2167467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844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634836" y="7083888"/>
            <a:ext cx="4576516" cy="1163154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29633" y="6264314"/>
            <a:ext cx="4583906" cy="819573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844" b="0" cap="all" baseline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6429633" y="3793064"/>
            <a:ext cx="4581815" cy="2167467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844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6427542" y="7083886"/>
            <a:ext cx="4583906" cy="1152486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247167" y="6264313"/>
            <a:ext cx="4570072" cy="819573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844" b="0" cap="all" baseline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1246988" y="3793064"/>
            <a:ext cx="4576127" cy="2167467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844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1246987" y="7083882"/>
            <a:ext cx="4576126" cy="1152491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92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564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951355" y="866986"/>
            <a:ext cx="2871761" cy="73693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34832" y="866986"/>
            <a:ext cx="11098241" cy="73693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432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625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4834" y="2018455"/>
            <a:ext cx="14188281" cy="4057226"/>
          </a:xfrm>
        </p:spPr>
        <p:txBody>
          <a:bodyPr anchor="b">
            <a:normAutofit/>
          </a:bodyPr>
          <a:lstStyle>
            <a:lvl1pPr>
              <a:defRPr sz="5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4834" y="6292426"/>
            <a:ext cx="14188281" cy="1955237"/>
          </a:xfrm>
        </p:spPr>
        <p:txBody>
          <a:bodyPr>
            <a:normAutofit/>
          </a:bodyPr>
          <a:lstStyle>
            <a:lvl1pPr marL="0" indent="0">
              <a:buNone/>
              <a:defRPr sz="256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34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4833" y="3199269"/>
            <a:ext cx="6987276" cy="5037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40391" y="3199269"/>
            <a:ext cx="6982724" cy="5037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537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4834" y="880535"/>
            <a:ext cx="14188281" cy="21019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2268" y="3199269"/>
            <a:ext cx="6659845" cy="1171786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3413" b="0" cap="all" baseline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34833" y="4371054"/>
            <a:ext cx="6987279" cy="38653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67824" y="3199268"/>
            <a:ext cx="6655289" cy="1171786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3413" b="0" cap="all" baseline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840390" y="4371054"/>
            <a:ext cx="6982723" cy="38653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200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627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51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2417" y="866988"/>
            <a:ext cx="5522970" cy="2332279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85183" y="842903"/>
            <a:ext cx="8437930" cy="739347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2417" y="3199269"/>
            <a:ext cx="5522970" cy="5037104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399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4837" y="866987"/>
            <a:ext cx="8499946" cy="2332282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571345" y="866989"/>
            <a:ext cx="5251770" cy="736938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34833" y="3199269"/>
            <a:ext cx="8499951" cy="5037104"/>
          </a:xfrm>
        </p:spPr>
        <p:txBody>
          <a:bodyPr/>
          <a:lstStyle>
            <a:lvl1pPr marL="0" indent="0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281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7462504" cy="97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20464" y="1"/>
            <a:ext cx="17264683" cy="97536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34837" y="879670"/>
            <a:ext cx="14188278" cy="21028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4836" y="3199271"/>
            <a:ext cx="14188280" cy="5037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80486" y="8367327"/>
            <a:ext cx="3929063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4834" y="8367325"/>
            <a:ext cx="893651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93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718690" y="8367324"/>
            <a:ext cx="1104424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1089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1300460" rtl="0" eaLnBrk="1" latinLnBrk="0" hangingPunct="1">
        <a:lnSpc>
          <a:spcPct val="90000"/>
        </a:lnSpc>
        <a:spcBef>
          <a:spcPct val="0"/>
        </a:spcBef>
        <a:buNone/>
        <a:defRPr sz="512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120000"/>
        </a:lnSpc>
        <a:spcBef>
          <a:spcPts val="1422"/>
        </a:spcBef>
        <a:buSzPct val="125000"/>
        <a:buFont typeface="Arial" panose="020B0604020202020204" pitchFamily="34" charset="0"/>
        <a:buChar char="•"/>
        <a:defRPr sz="3413" kern="1200">
          <a:solidFill>
            <a:schemeClr val="tx1"/>
          </a:solidFill>
          <a:latin typeface="+mn-lt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120000"/>
        </a:lnSpc>
        <a:spcBef>
          <a:spcPts val="711"/>
        </a:spcBef>
        <a:buSzPct val="125000"/>
        <a:buFont typeface="Arial" panose="020B0604020202020204" pitchFamily="34" charset="0"/>
        <a:buChar char="•"/>
        <a:defRPr sz="2844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120000"/>
        </a:lnSpc>
        <a:spcBef>
          <a:spcPts val="711"/>
        </a:spcBef>
        <a:buSzPct val="125000"/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120000"/>
        </a:lnSpc>
        <a:spcBef>
          <a:spcPts val="711"/>
        </a:spcBef>
        <a:buSzPct val="125000"/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120000"/>
        </a:lnSpc>
        <a:spcBef>
          <a:spcPts val="711"/>
        </a:spcBef>
        <a:buSzPct val="125000"/>
        <a:buFont typeface="Arial" panose="020B0604020202020204" pitchFamily="34" charset="0"/>
        <a:buChar char="•"/>
        <a:defRPr sz="2276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120000"/>
        </a:lnSpc>
        <a:spcBef>
          <a:spcPts val="711"/>
        </a:spcBef>
        <a:buSzPct val="125000"/>
        <a:buFont typeface="Arial" panose="020B0604020202020204" pitchFamily="34" charset="0"/>
        <a:buChar char="•"/>
        <a:defRPr sz="1991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120000"/>
        </a:lnSpc>
        <a:spcBef>
          <a:spcPts val="711"/>
        </a:spcBef>
        <a:buSzPct val="125000"/>
        <a:buFont typeface="Arial" panose="020B0604020202020204" pitchFamily="34" charset="0"/>
        <a:buChar char="•"/>
        <a:defRPr sz="1991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120000"/>
        </a:lnSpc>
        <a:spcBef>
          <a:spcPts val="711"/>
        </a:spcBef>
        <a:buSzPct val="125000"/>
        <a:buFont typeface="Arial" panose="020B0604020202020204" pitchFamily="34" charset="0"/>
        <a:buChar char="•"/>
        <a:defRPr sz="1991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120000"/>
        </a:lnSpc>
        <a:spcBef>
          <a:spcPts val="711"/>
        </a:spcBef>
        <a:buSzPct val="125000"/>
        <a:buFont typeface="Arial" panose="020B0604020202020204" pitchFamily="34" charset="0"/>
        <a:buChar char="•"/>
        <a:defRPr sz="199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PK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A2242B4-0727-CE2D-9F18-FB8BA2EB276B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01</a:t>
            </a:r>
            <a:endParaRPr lang="en-PK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8E20A48-5441-71FB-A85A-455F47338266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D4A4F85-FD78-E960-CB06-E939DFE69277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1D3CC2F-233B-9C1F-79EA-26FBF34DCF0F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12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340BD9E-9664-01C5-E5CC-8024EB0E56A6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13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ECE91BE-10D8-A632-78F8-C6608EEC9CFD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14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32E3386-C399-3A28-EE26-A2E897E65789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15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5FCA2C93-0742-DD48-6720-1413854C1F33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16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27F77C0-D2C4-52EB-A156-E2EE019D7CB9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17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49FEB48-A4E2-41B5-6CE6-9C8A1D9CAFB5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18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0033DEF-D63C-6DBB-A43C-8204893CE556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19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4977F3A-0692-5DDC-0B2D-0AB42CC01A09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02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CC346A9F-9FDA-2001-6EF9-67E94A620DB5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20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7A8E8D5-5BBC-8E98-B66B-CF92C913D8A0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03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31AC20A-362E-F289-F07D-F58EC812B5E6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04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DF738CF-08C4-8A5D-6B3E-3D86E7DEE6B0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05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D71FE3E-9A8F-BC86-DA8F-B6ADC429B0AE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06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448E851-F9C0-725C-99B9-FC4A7C120BC3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07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784FB99-3E45-DAC5-9F67-5A5C6C6D7BDA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08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7475203" cy="9753600"/>
          </a:xfrm>
          <a:custGeom>
            <a:avLst/>
            <a:gdLst/>
            <a:ahLst/>
            <a:cxnLst/>
            <a:rect l="l" t="t" r="r" b="b"/>
            <a:pathLst>
              <a:path w="17475203" h="9753600">
                <a:moveTo>
                  <a:pt x="0" y="0"/>
                </a:moveTo>
                <a:lnTo>
                  <a:pt x="17475203" y="0"/>
                </a:lnTo>
                <a:lnTo>
                  <a:pt x="17475203" y="9753600"/>
                </a:lnTo>
                <a:lnTo>
                  <a:pt x="0" y="9753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4346502-3336-9220-F144-B5A77BF7D950}"/>
              </a:ext>
            </a:extLst>
          </p:cNvPr>
          <p:cNvSpPr/>
          <p:nvPr/>
        </p:nvSpPr>
        <p:spPr>
          <a:xfrm>
            <a:off x="16122650" y="9448800"/>
            <a:ext cx="1219200" cy="304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09</a:t>
            </a:r>
            <a:endParaRPr lang="en-PK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</TotalTime>
  <Words>20</Words>
  <Application>Microsoft Office PowerPoint</Application>
  <PresentationFormat>Custom</PresentationFormat>
  <Paragraphs>20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Tw Cen MT</vt:lpstr>
      <vt:lpstr>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Kidney Tumor , its origination , symptoms , causes , types and treatment.pptx</dc:title>
  <dc:creator>Qasim Ashfaq</dc:creator>
  <cp:keywords>Kidney Tumor Presentation</cp:keywords>
  <cp:lastModifiedBy>Qasim Ashfaq</cp:lastModifiedBy>
  <cp:revision>5</cp:revision>
  <dcterms:created xsi:type="dcterms:W3CDTF">2006-08-16T00:00:00Z</dcterms:created>
  <dcterms:modified xsi:type="dcterms:W3CDTF">2026-01-24T21:17:57Z</dcterms:modified>
  <cp:category>Data Science</cp:category>
  <dc:identifier>DAG_XDP5HaI</dc:identifier>
</cp:coreProperties>
</file>

<file path=docProps/thumbnail.jpeg>
</file>